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5"/>
  </p:notesMasterIdLst>
  <p:sldIdLst>
    <p:sldId id="291" r:id="rId3"/>
    <p:sldId id="281" r:id="rId4"/>
    <p:sldId id="290" r:id="rId6"/>
    <p:sldId id="293" r:id="rId7"/>
    <p:sldId id="294" r:id="rId8"/>
    <p:sldId id="296" r:id="rId9"/>
    <p:sldId id="297" r:id="rId10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1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1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1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1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9"/>
    <a:srgbClr val="39B0D4"/>
    <a:srgbClr val="727272"/>
    <a:srgbClr val="010000"/>
    <a:srgbClr val="FFA751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63" d="100"/>
          <a:sy n="63" d="100"/>
        </p:scale>
        <p:origin x="780" y="6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fld id="{C4D5ADD5-2BBC-4A94-8F86-D9013941F742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EC790738-CFC9-4A5E-8424-6B42AA5706F7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1" charset="-128"/>
        <a:cs typeface="MS PGothic" panose="020B0600070205080204" pitchFamily="1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1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1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1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>
              <a:ea typeface="MS PGothic" panose="020B0600070205080204" pitchFamily="1" charset="-128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65F62A7E-A2F8-438F-9CF8-47DE63F471B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>
              <a:ea typeface="MS PGothic" panose="020B0600070205080204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0CA7B74D-3791-4AC6-8451-F10DBCCCDD9A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>
              <a:ea typeface="MS PGothic" panose="020B0600070205080204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1" charset="-128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1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>
              <a:ea typeface="MS PGothic" panose="020B0600070205080204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1" charset="-128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1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>
              <a:ea typeface="MS PGothic" panose="020B0600070205080204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1" charset="-128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1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>
              <a:ea typeface="MS PGothic" panose="020B0600070205080204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1" charset="-128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1" charset="-128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0792E3-D524-454C-8AFD-A91972900BCB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E1BAA-A38D-40DE-B22C-DF9BD7D82058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8B7524-32A2-4C20-A58C-BC3BAA1042FC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CE7-23F7-4828-823C-E0205DF2CF97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994447-D6B2-43BB-A877-57F1A267B999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B31D2-2A87-4F4C-A9AD-05C6CC2B321D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920E16-BD35-483C-AA6B-346FC7E46DEA}" type="datetime1">
              <a:rPr lang="en-US" smtClean="0"/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FC16D9-1635-4844-816A-0A8A2160FADA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EAC6F8-5103-4FC0-A69E-5C6AE6469DA8}" type="datetime1">
              <a:rPr lang="en-US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4100A-98DE-4944-910A-A93F5CA9F72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0C6921-0627-4C8F-83D5-0CF936D2FFDD}" type="datetime1">
              <a:rPr lang="en-US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3342B-5A73-45DC-864D-086DE78037EF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F08AD7-8103-40F8-983C-E2BA6BB9CBE0}" type="datetime1">
              <a:rPr lang="en-US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5AFB3-1ACD-44AC-8702-86B1729DF035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8C06B4-9380-4A4D-AF49-A3596E17DAF5}" type="datetime1">
              <a:rPr lang="en-US" smtClean="0"/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F15F3-5E77-4C57-9E21-50D6D1D6C022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7FDEF1-C582-4E22-9E77-D68326471F28}" type="datetime1">
              <a:rPr lang="en-US" smtClean="0"/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2169A-B3C7-4FB6-967F-AF95F4EB3315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3C3A68-6922-42D3-8905-ECC2D82A3469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DD027-5576-4F27-AAB6-1D994836EE78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69E9F4-7604-4950-A8B2-8ACDEDB1506E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7CE61-8714-431B-A40A-01B1C5541AB7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-47625"/>
            <a:ext cx="109728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95375"/>
            <a:ext cx="10972800" cy="5030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TradeGothic" pitchFamily="1" charset="0"/>
              </a:defRPr>
            </a:lvl1pPr>
          </a:lstStyle>
          <a:p>
            <a:fld id="{780A9602-A9A9-453F-AEF1-37B5837E02CD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TradeGothic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@SIH Idea submission- Template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TradeGothic" pitchFamily="1" charset="0"/>
              </a:defRPr>
            </a:lvl1pPr>
          </a:lstStyle>
          <a:p>
            <a:fld id="{1411BA53-830D-4830-BB65-E58DBE17D0B7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radeGothic"/>
          <a:ea typeface="MS PGothic" panose="020B0600070205080204" pitchFamily="1" charset="-128"/>
          <a:cs typeface="MS PGothic" panose="020B0600070205080204" pitchFamily="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pitchFamily="1" charset="0"/>
          <a:ea typeface="MS PGothic" panose="020B0600070205080204" pitchFamily="1" charset="-128"/>
          <a:cs typeface="MS PGothic" panose="020B0600070205080204" pitchFamily="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pitchFamily="1" charset="0"/>
          <a:ea typeface="MS PGothic" panose="020B0600070205080204" pitchFamily="1" charset="-128"/>
          <a:cs typeface="MS PGothic" panose="020B0600070205080204" pitchFamily="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pitchFamily="1" charset="0"/>
          <a:ea typeface="MS PGothic" panose="020B0600070205080204" pitchFamily="1" charset="-128"/>
          <a:cs typeface="MS PGothic" panose="020B0600070205080204" pitchFamily="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pitchFamily="1" charset="0"/>
          <a:ea typeface="MS PGothic" panose="020B0600070205080204" pitchFamily="1" charset="-128"/>
          <a:cs typeface="MS PGothic" panose="020B0600070205080204" pitchFamily="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pitchFamily="1" charset="0"/>
          <a:ea typeface="MS PGothic" panose="020B0600070205080204" pitchFamily="1" charset="-128"/>
          <a:cs typeface="MS PGothic" panose="020B0600070205080204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pitchFamily="1" charset="0"/>
          <a:ea typeface="MS PGothic" panose="020B0600070205080204" pitchFamily="1" charset="-128"/>
          <a:cs typeface="MS PGothic" panose="020B0600070205080204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pitchFamily="1" charset="0"/>
          <a:ea typeface="MS PGothic" panose="020B0600070205080204" pitchFamily="1" charset="-128"/>
          <a:cs typeface="MS PGothic" panose="020B0600070205080204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pitchFamily="1" charset="0"/>
          <a:ea typeface="MS PGothic" panose="020B0600070205080204" pitchFamily="1" charset="-128"/>
          <a:cs typeface="MS PGothic" panose="020B0600070205080204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radeGothic"/>
          <a:ea typeface="MS PGothic" panose="020B0600070205080204" pitchFamily="1" charset="-128"/>
          <a:cs typeface="MS PGothic" panose="020B0600070205080204" pitchFamily="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TradeGothic"/>
          <a:ea typeface="MS PGothic" panose="020B0600070205080204" pitchFamily="1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adeGothic"/>
          <a:ea typeface="MS PGothic" panose="020B0600070205080204" pitchFamily="1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TradeGothic"/>
          <a:ea typeface="MS PGothic" panose="020B0600070205080204" pitchFamily="1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TradeGothic"/>
          <a:ea typeface="MS PGothic" panose="020B0600070205080204" pitchFamily="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31470" y="95885"/>
            <a:ext cx="11691620" cy="1123315"/>
          </a:xfrm>
        </p:spPr>
        <p:txBody>
          <a:bodyPr/>
          <a:lstStyle/>
          <a:p>
            <a:r>
              <a:rPr lang="en-IN" altLang="en-US" sz="4800" b="1" dirty="0">
                <a:solidFill>
                  <a:schemeClr val="tx1"/>
                </a:solidFill>
                <a:latin typeface="Garamond" panose="02020404030301010803" pitchFamily="18" charset="0"/>
              </a:rPr>
              <a:t>MENTIS</a:t>
            </a:r>
            <a:r>
              <a:rPr lang="en-US" sz="4800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202</a:t>
            </a:r>
            <a:r>
              <a:rPr lang="en-IN" altLang="en-US" sz="48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6</a:t>
            </a:r>
            <a:endParaRPr lang="en-IN" altLang="en-US" sz="4800" b="1" dirty="0" smtClean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2295" y="1315085"/>
            <a:ext cx="7583805" cy="5020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dirty="0"/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Problem Statement ID –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Problem Statement Title-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Theme-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PS Category- Software/Hardware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Team ID-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Team Name (Registered on portal)</a:t>
            </a:r>
            <a:endParaRPr lang="en-I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tgic 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0430" y="347345"/>
            <a:ext cx="1833245" cy="607060"/>
          </a:xfrm>
          <a:prstGeom prst="rect">
            <a:avLst/>
          </a:prstGeom>
        </p:spPr>
      </p:pic>
      <p:pic>
        <p:nvPicPr>
          <p:cNvPr id="3" name="Picture 2" descr="viba-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3675" y="347345"/>
            <a:ext cx="1645285" cy="619760"/>
          </a:xfrm>
          <a:prstGeom prst="rect">
            <a:avLst/>
          </a:prstGeom>
        </p:spPr>
      </p:pic>
      <p:pic>
        <p:nvPicPr>
          <p:cNvPr id="6" name="Picture 5" descr="nau logo (1)"/>
          <p:cNvPicPr>
            <a:picLocks noChangeAspect="1"/>
          </p:cNvPicPr>
          <p:nvPr/>
        </p:nvPicPr>
        <p:blipFill>
          <a:blip r:embed="rId3"/>
          <a:srcRect t="31682" b="28527"/>
          <a:stretch>
            <a:fillRect/>
          </a:stretch>
        </p:blipFill>
        <p:spPr>
          <a:xfrm>
            <a:off x="2252980" y="394970"/>
            <a:ext cx="1433195" cy="524510"/>
          </a:xfrm>
          <a:prstGeom prst="rect">
            <a:avLst/>
          </a:prstGeom>
        </p:spPr>
      </p:pic>
      <p:pic>
        <p:nvPicPr>
          <p:cNvPr id="9" name="Picture 8" descr="innerwhispers-logo-removebg-previe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40" y="-148590"/>
            <a:ext cx="1610995" cy="1610995"/>
          </a:xfrm>
          <a:prstGeom prst="rect">
            <a:avLst/>
          </a:prstGeom>
        </p:spPr>
      </p:pic>
      <p:pic>
        <p:nvPicPr>
          <p:cNvPr id="11" name="Picture 10" descr="vaagdevi-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295" y="181610"/>
            <a:ext cx="800100" cy="857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182998" y="0"/>
            <a:ext cx="10972800" cy="1143000"/>
          </a:xfrm>
        </p:spPr>
        <p:txBody>
          <a:bodyPr/>
          <a:lstStyle/>
          <a:p>
            <a:pPr eaLnBrk="1" hangingPunct="1"/>
            <a:br>
              <a:rPr lang="en-US" sz="3600" b="1" dirty="0">
                <a:latin typeface="Times New Roman" panose="02020603050405020304" pitchFamily="18" charset="0"/>
                <a:ea typeface="MS PGothic" panose="020B0600070205080204" pitchFamily="1" charset="-128"/>
                <a:cs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ea typeface="MS PGothic" panose="020B0600070205080204" pitchFamily="1" charset="-128"/>
                <a:cs typeface="Times New Roman" panose="02020603050405020304" pitchFamily="18" charset="0"/>
              </a:rPr>
              <a:t>IDEA TITLE</a:t>
            </a:r>
            <a:endParaRPr lang="en-US" sz="3600" b="1" dirty="0">
              <a:latin typeface="Times New Roman" panose="02020603050405020304" pitchFamily="18" charset="0"/>
              <a:ea typeface="MS PGothic" panose="020B0600070205080204" pitchFamily="1" charset="-128"/>
              <a:cs typeface="Times New Roman" panose="02020603050405020304" pitchFamily="18" charset="0"/>
            </a:endParaRPr>
          </a:p>
        </p:txBody>
      </p:sp>
      <p:sp>
        <p:nvSpPr>
          <p:cNvPr id="15362" name="TextBox 8"/>
          <p:cNvSpPr txBox="1">
            <a:spLocks noChangeArrowheads="1"/>
          </p:cNvSpPr>
          <p:nvPr/>
        </p:nvSpPr>
        <p:spPr bwMode="auto">
          <a:xfrm>
            <a:off x="-1" y="2064921"/>
            <a:ext cx="12191999" cy="2492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200" b="1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Solution (Describe your Idea/Solution/Prototype)</a:t>
            </a:r>
            <a:endParaRPr lang="en-US" sz="3200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u="sng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u="sng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Detailed explanation of the proposed solution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How it addresses the problem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Innovation and uniqueness of the solution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3CE7-23F7-4828-823C-E0205DF2CF97}" type="slidenum">
              <a:rPr lang="en-US" b="1" smtClean="0">
                <a:solidFill>
                  <a:schemeClr val="bg1"/>
                </a:solidFill>
              </a:rPr>
            </a:fld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MS PGothic" panose="020B0600070205080204" pitchFamily="1" charset="-128"/>
                <a:cs typeface="Times New Roman" panose="02020603050405020304" pitchFamily="18" charset="0"/>
              </a:rPr>
              <a:t>TECHNICAL APPROACH</a:t>
            </a:r>
            <a:endParaRPr lang="en-US" sz="3600" b="1" dirty="0">
              <a:latin typeface="Times New Roman" panose="02020603050405020304" pitchFamily="18" charset="0"/>
              <a:ea typeface="MS PGothic" panose="020B0600070205080204" pitchFamily="1" charset="-128"/>
              <a:cs typeface="Times New Roman" panose="02020603050405020304" pitchFamily="18" charset="0"/>
            </a:endParaRP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533653"/>
            <a:ext cx="9385300" cy="18158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Technologies to be used (e.g. programming languages, frameworks, hardware)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Methodology and process for implementation (Flow Charts/Images/ working prototype)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3CE7-23F7-4828-823C-E0205DF2CF97}" type="slidenum">
              <a:rPr lang="en-US" b="1">
                <a:solidFill>
                  <a:schemeClr val="bg1"/>
                </a:solidFill>
              </a:rPr>
            </a:fld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MS PGothic" panose="020B0600070205080204" pitchFamily="1" charset="-128"/>
              <a:cs typeface="+mn-cs"/>
            </a:endParaRPr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MS PGothic" panose="020B0600070205080204" pitchFamily="1" charset="-128"/>
                <a:cs typeface="Times New Roman" panose="02020603050405020304" pitchFamily="18" charset="0"/>
              </a:rPr>
              <a:t>FEASIBILITY AND VIABILITY</a:t>
            </a:r>
            <a:endParaRPr lang="en-US" sz="3600" b="1" dirty="0">
              <a:latin typeface="Times New Roman" panose="02020603050405020304" pitchFamily="18" charset="0"/>
              <a:ea typeface="MS PGothic" panose="020B0600070205080204" pitchFamily="1" charset="-128"/>
              <a:cs typeface="Times New Roman" panose="02020603050405020304" pitchFamily="18" charset="0"/>
            </a:endParaRP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533653"/>
            <a:ext cx="9385300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of the feasibility of the idea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1" charset="-128"/>
              <a:cs typeface="Arial" panose="020B0604020202020204" pitchFamily="34" charset="0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challenges and risks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1" charset="-128"/>
                <a:cs typeface="Arial" panose="020B0604020202020204" pitchFamily="34" charset="0"/>
              </a:rPr>
              <a:t>Strategies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1" charset="-128"/>
                <a:cs typeface="Arial" panose="020B0604020202020204" pitchFamily="34" charset="0"/>
              </a:rPr>
              <a:t> for overcoming these challenges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1" charset="-128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77C3CE7-23F7-4828-823C-E0205DF2CF9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 pitchFamily="1" charset="0"/>
                <a:ea typeface="MS PGothic" panose="020B0600070205080204" pitchFamily="1" charset="-128"/>
                <a:cs typeface="+mn-cs"/>
              </a:rPr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 pitchFamily="1" charset="0"/>
              <a:ea typeface="MS PGothic" panose="020B0600070205080204" pitchFamily="1" charset="-128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MS PGothic" panose="020B0600070205080204" pitchFamily="1" charset="-128"/>
              <a:cs typeface="+mn-cs"/>
            </a:endParaRPr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MS PGothic" panose="020B0600070205080204" pitchFamily="1" charset="-128"/>
                <a:cs typeface="Times New Roman" panose="02020603050405020304" pitchFamily="18" charset="0"/>
              </a:rPr>
              <a:t>IMPACT AND BENEFITS</a:t>
            </a:r>
            <a:endParaRPr lang="en-US" sz="3600" b="1" dirty="0">
              <a:latin typeface="Times New Roman" panose="02020603050405020304" pitchFamily="18" charset="0"/>
              <a:ea typeface="MS PGothic" panose="020B0600070205080204" pitchFamily="1" charset="-128"/>
              <a:cs typeface="Times New Roman" panose="02020603050405020304" pitchFamily="18" charset="0"/>
            </a:endParaRP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533653"/>
            <a:ext cx="9385300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1" charset="-128"/>
                <a:cs typeface="Arial" panose="020B0604020202020204" pitchFamily="34" charset="0"/>
              </a:rPr>
              <a:t>Potential impact on the target audience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1" charset="-128"/>
              <a:cs typeface="Arial" panose="020B0604020202020204" pitchFamily="34" charset="0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 of the solution (social, economic, environmental, etc.)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77C3CE7-23F7-4828-823C-E0205DF2CF9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 pitchFamily="1" charset="0"/>
                <a:ea typeface="MS PGothic" panose="020B0600070205080204" pitchFamily="1" charset="-128"/>
                <a:cs typeface="+mn-cs"/>
              </a:rPr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 pitchFamily="1" charset="0"/>
              <a:ea typeface="MS PGothic" panose="020B0600070205080204" pitchFamily="1" charset="-128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MS PGothic" panose="020B0600070205080204" pitchFamily="1" charset="-128"/>
              <a:cs typeface="+mn-cs"/>
            </a:endParaRPr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MS PGothic" panose="020B0600070205080204" pitchFamily="1" charset="-128"/>
                <a:cs typeface="Times New Roman" panose="02020603050405020304" pitchFamily="18" charset="0"/>
              </a:rPr>
              <a:t>RESEARCH  AND REFERENCES</a:t>
            </a:r>
            <a:endParaRPr lang="en-US" sz="3600" b="1" dirty="0">
              <a:latin typeface="Times New Roman" panose="02020603050405020304" pitchFamily="18" charset="0"/>
              <a:ea typeface="MS PGothic" panose="020B0600070205080204" pitchFamily="1" charset="-128"/>
              <a:cs typeface="Times New Roman" panose="02020603050405020304" pitchFamily="18" charset="0"/>
            </a:endParaRP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795263"/>
            <a:ext cx="938530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8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Details / Links of the reference and research work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1" charset="-128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77C3CE7-23F7-4828-823C-E0205DF2CF9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 pitchFamily="1" charset="0"/>
                <a:ea typeface="MS PGothic" panose="020B0600070205080204" pitchFamily="1" charset="-128"/>
                <a:cs typeface="+mn-cs"/>
              </a:rPr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 pitchFamily="1" charset="0"/>
              <a:ea typeface="MS PGothic" panose="020B0600070205080204" pitchFamily="1" charset="-128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MS PGothic" panose="020B0600070205080204" pitchFamily="1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77C3CE7-23F7-4828-823C-E0205DF2CF9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 pitchFamily="1" charset="0"/>
                <a:ea typeface="MS PGothic" panose="020B0600070205080204" pitchFamily="1" charset="-128"/>
                <a:cs typeface="+mn-cs"/>
              </a:rPr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 pitchFamily="1" charset="0"/>
              <a:ea typeface="MS PGothic" panose="020B0600070205080204" pitchFamily="1" charset="-128"/>
              <a:cs typeface="+mn-cs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0" y="1791032"/>
            <a:ext cx="12192000" cy="43192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Google Shape;100;p3"/>
          <p:cNvSpPr txBox="1"/>
          <p:nvPr/>
        </p:nvSpPr>
        <p:spPr>
          <a:xfrm>
            <a:off x="367832" y="1915454"/>
            <a:ext cx="11764736" cy="4070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 panose="020F0502020204030204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Kindly keep the maximum slides limit up to six </a:t>
            </a:r>
            <a:r>
              <a:rPr lang="en-US" b="1" i="0" u="none" strike="noStrike" cap="none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(6). </a:t>
            </a: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( Including the </a:t>
            </a:r>
            <a:r>
              <a:rPr lang="en-US" b="1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title slide) 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 panose="020F0502020204030204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Try to avoid paragraphs and post your idea in points /diagrams / Infographics /pictures 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 panose="020F0502020204030204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Keep your explanation precise and easy to understand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 panose="020F0502020204030204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Idea should be unique and novel. 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 panose="020F0502020204030204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You can only use provided </a:t>
            </a:r>
            <a:r>
              <a:rPr lang="en-US" b="1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template</a:t>
            </a: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 for making the </a:t>
            </a:r>
            <a:r>
              <a:rPr lang="en-US" b="1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PPT</a:t>
            </a: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 without changing the idea details pointers (mentioned in previous slides).</a:t>
            </a:r>
            <a:endParaRPr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  <a:sym typeface="Calibri" panose="020F0502020204030204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 panose="020F0502020204030204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You need to save the file in PDF and upload the same on portal. No PPT, Word Doc or any other format will be supported.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349885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 panose="020F0502020204030204"/>
              <a:buNone/>
            </a:pPr>
            <a:endParaRPr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  <a:sym typeface="Calibri" panose="020F0502020204030204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/>
              <a:buNone/>
            </a:pPr>
            <a:r>
              <a:rPr lang="en-US" b="1" i="0" u="none" strike="noStrike" cap="none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Note - You can delete this slide (Important Pointers) when you upload the details.</a:t>
            </a:r>
            <a:endParaRPr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marR="0" lvl="1" indent="-31623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 panose="020F0502020204030204"/>
              <a:buNone/>
            </a:pPr>
            <a:endParaRPr sz="2000"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3371" y="107066"/>
            <a:ext cx="8410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INSTRUCTIONS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2343" y="1181900"/>
            <a:ext cx="955765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b="1" dirty="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Please ensure below pointers are met while submitting the Idea PPT:</a:t>
            </a:r>
            <a:endParaRPr lang="en-IN" b="1" dirty="0">
              <a:solidFill>
                <a:schemeClr val="dk1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1502</Words>
  <Application>WPS Presentation</Application>
  <PresentationFormat>Widescreen</PresentationFormat>
  <Paragraphs>64</Paragraphs>
  <Slides>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2" baseType="lpstr">
      <vt:lpstr>Arial</vt:lpstr>
      <vt:lpstr>SimSun</vt:lpstr>
      <vt:lpstr>Wingdings</vt:lpstr>
      <vt:lpstr>Calibri</vt:lpstr>
      <vt:lpstr>MS PGothic</vt:lpstr>
      <vt:lpstr>TradeGothic</vt:lpstr>
      <vt:lpstr>Segoe Print</vt:lpstr>
      <vt:lpstr>TradeGothic</vt:lpstr>
      <vt:lpstr>Arial</vt:lpstr>
      <vt:lpstr>Times New Roman</vt:lpstr>
      <vt:lpstr>Garamond</vt:lpstr>
      <vt:lpstr>Calibri</vt:lpstr>
      <vt:lpstr>Microsoft YaHei</vt:lpstr>
      <vt:lpstr>Arial Unicode MS</vt:lpstr>
      <vt:lpstr>Office Theme</vt:lpstr>
      <vt:lpstr>SMART INDIA HACKATHON 2025</vt:lpstr>
      <vt:lpstr> IDEA TITLE</vt:lpstr>
      <vt:lpstr>TECHNICAL APPROACH</vt:lpstr>
      <vt:lpstr>FEASIBILITY AND VIABILITY</vt:lpstr>
      <vt:lpstr>IMPACT AND BENEFITS</vt:lpstr>
      <vt:lpstr>RESEARCH  AND REFERENCES</vt:lpstr>
      <vt:lpstr>PowerPoint 演示文稿</vt:lpstr>
    </vt:vector>
  </TitlesOfParts>
  <Company>Crowdfunder,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Investor Pitch Deck Template</dc:title>
  <dc:creator>Crowdfunder</dc:creator>
  <cp:lastModifiedBy>Gopi Kalyan</cp:lastModifiedBy>
  <cp:revision>149</cp:revision>
  <dcterms:created xsi:type="dcterms:W3CDTF">2013-12-12T18:46:00Z</dcterms:created>
  <dcterms:modified xsi:type="dcterms:W3CDTF">2026-01-19T17:32:38Z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B1ACF414027544C39DD51EF06668D1E6_13</vt:lpwstr>
  </property>
  <property fmtid="{D5CDD505-2E9C-101B-9397-08002B2CF9AE}" pid="3" name="KSOProductBuildVer">
    <vt:lpwstr>1033-12.2.0.23196</vt:lpwstr>
  </property>
</Properties>
</file>